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666" y="3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74D4D-9C42-452C-8C85-B16BF9C0780E}" type="datetimeFigureOut">
              <a:rPr lang="fr-FR" smtClean="0"/>
              <a:pPr/>
              <a:t>31/12/2025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81194C-4877-4653-9B7F-1D257D5A59D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81194C-4877-4653-9B7F-1D257D5A59D7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31/12/2025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1071546"/>
            <a:ext cx="2286016" cy="357190"/>
          </a:xfrm>
        </p:spPr>
        <p:txBody>
          <a:bodyPr>
            <a:normAutofit fontScale="90000"/>
          </a:bodyPr>
          <a:lstStyle/>
          <a:p>
            <a:pPr algn="l"/>
            <a:r>
              <a:rPr lang="fr-BE" sz="2000" u="sng" dirty="0" smtClean="0">
                <a:solidFill>
                  <a:srgbClr val="FF0000"/>
                </a:solidFill>
              </a:rPr>
              <a:t>Fonds de réserve </a:t>
            </a:r>
            <a:r>
              <a:rPr lang="fr-BE" sz="2000" b="1" dirty="0" smtClean="0">
                <a:solidFill>
                  <a:srgbClr val="FF0000"/>
                </a:solidFill>
              </a:rPr>
              <a:t>2025</a:t>
            </a:r>
            <a:endParaRPr lang="fr-FR" sz="2000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5143504" y="1142984"/>
            <a:ext cx="3357586" cy="285752"/>
          </a:xfrm>
        </p:spPr>
        <p:txBody>
          <a:bodyPr>
            <a:normAutofit/>
          </a:bodyPr>
          <a:lstStyle/>
          <a:p>
            <a:r>
              <a:rPr lang="fr-BE" sz="1200" b="1" dirty="0" smtClean="0">
                <a:solidFill>
                  <a:srgbClr val="7030A0"/>
                </a:solidFill>
              </a:rPr>
              <a:t>Mise à jour le </a:t>
            </a:r>
            <a:r>
              <a:rPr lang="fr-BE" sz="1200" b="1" dirty="0" smtClean="0">
                <a:solidFill>
                  <a:srgbClr val="7030A0"/>
                </a:solidFill>
              </a:rPr>
              <a:t>31</a:t>
            </a:r>
            <a:r>
              <a:rPr lang="fr-BE" sz="1200" b="1" dirty="0" smtClean="0">
                <a:solidFill>
                  <a:srgbClr val="7030A0"/>
                </a:solidFill>
              </a:rPr>
              <a:t>.12.2025     </a:t>
            </a:r>
            <a:r>
              <a:rPr lang="fr-FR" sz="1200" b="1" dirty="0" smtClean="0">
                <a:solidFill>
                  <a:srgbClr val="00B050"/>
                </a:solidFill>
              </a:rPr>
              <a:t>3708,92€</a:t>
            </a:r>
            <a:endParaRPr lang="fr-FR" sz="1200" b="1" dirty="0">
              <a:solidFill>
                <a:srgbClr val="00B050"/>
              </a:solidFill>
            </a:endParaRPr>
          </a:p>
        </p:txBody>
      </p:sp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571472" y="1500174"/>
          <a:ext cx="7929618" cy="32575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0296"/>
                <a:gridCol w="997026"/>
                <a:gridCol w="1571636"/>
                <a:gridCol w="1143008"/>
                <a:gridCol w="1071570"/>
                <a:gridCol w="1071570"/>
                <a:gridCol w="1000132"/>
                <a:gridCol w="714380"/>
              </a:tblGrid>
              <a:tr h="340420">
                <a:tc>
                  <a:txBody>
                    <a:bodyPr/>
                    <a:lstStyle/>
                    <a:p>
                      <a:r>
                        <a:rPr lang="fr-BE" sz="1200" dirty="0" smtClean="0"/>
                        <a:t>N°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200" dirty="0" smtClean="0"/>
                        <a:t>Appart.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200" dirty="0" smtClean="0"/>
                        <a:t>         Nom et Prénom</a:t>
                      </a:r>
                      <a:endParaRPr lang="fr-F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200" dirty="0" smtClean="0">
                          <a:solidFill>
                            <a:schemeClr val="bg1"/>
                          </a:solidFill>
                        </a:rPr>
                        <a:t>  1.01.2025</a:t>
                      </a:r>
                      <a:endParaRPr lang="fr-FR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200" dirty="0" smtClean="0">
                          <a:solidFill>
                            <a:schemeClr val="bg1"/>
                          </a:solidFill>
                        </a:rPr>
                        <a:t>1.04.2025</a:t>
                      </a:r>
                      <a:endParaRPr lang="fr-FR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200" dirty="0" smtClean="0">
                          <a:solidFill>
                            <a:schemeClr val="bg1"/>
                          </a:solidFill>
                        </a:rPr>
                        <a:t>1.07.2025</a:t>
                      </a:r>
                      <a:endParaRPr lang="fr-FR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200" dirty="0" smtClean="0">
                          <a:solidFill>
                            <a:schemeClr val="bg1"/>
                          </a:solidFill>
                        </a:rPr>
                        <a:t>1.10.2025</a:t>
                      </a:r>
                      <a:endParaRPr lang="fr-FR" sz="12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200" dirty="0" smtClean="0"/>
                        <a:t>  Dette</a:t>
                      </a:r>
                      <a:endParaRPr lang="fr-FR" sz="1200" dirty="0"/>
                    </a:p>
                  </a:txBody>
                  <a:tcPr/>
                </a:tc>
              </a:tr>
              <a:tr h="353372"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0070C0"/>
                          </a:solidFill>
                        </a:rPr>
                        <a:t>1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REZ Gauche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1000" u="non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      I</a:t>
                      </a:r>
                      <a:r>
                        <a:rPr lang="fr-BE" sz="1000" u="none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smail Junuzi</a:t>
                      </a:r>
                      <a:endParaRPr lang="fr-FR" sz="1000" u="non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     35,62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   35,62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FF0000"/>
                          </a:solidFill>
                        </a:rPr>
                        <a:t>       </a:t>
                      </a:r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35,62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FF0000"/>
                          </a:solidFill>
                        </a:rPr>
                        <a:t>   </a:t>
                      </a:r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35,62  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3372"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REZ  Droit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10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 Tojsumov Shamil</a:t>
                      </a:r>
                      <a:endParaRPr lang="fr-FR" sz="10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     116,25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      </a:t>
                      </a:r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116,25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  116,25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116,25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3372"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 1-e Gauche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10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    Gezer Yedibe    </a:t>
                      </a:r>
                      <a:endParaRPr lang="fr-FR" sz="10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       </a:t>
                      </a:r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68,75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     </a:t>
                      </a:r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68,75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</a:t>
                      </a:r>
                      <a:r>
                        <a:rPr lang="fr-BE" sz="1000" b="0" baseline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    </a:t>
                      </a:r>
                      <a:r>
                        <a:rPr lang="fr-BE" sz="10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</a:t>
                      </a:r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68,75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FF0000"/>
                          </a:solidFill>
                        </a:rPr>
                        <a:t>     </a:t>
                      </a:r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68,75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r>
                        <a:rPr lang="fr-BE" sz="10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fr-FR" sz="1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53372"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1-e Droit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10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Nabil  Yousfi</a:t>
                      </a:r>
                      <a:endParaRPr lang="fr-FR" sz="10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   91,88</a:t>
                      </a:r>
                    </a:p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 91,88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91,88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91,88</a:t>
                      </a:r>
                    </a:p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fr-FR" sz="10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9874"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0070C0"/>
                          </a:solidFill>
                        </a:rPr>
                        <a:t>5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 2-e Gauche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10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     Sedat  Kasami</a:t>
                      </a:r>
                      <a:endParaRPr lang="fr-FR" sz="10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   71,25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 71,25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FF0000"/>
                          </a:solidFill>
                        </a:rPr>
                        <a:t>     </a:t>
                      </a:r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71,25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     </a:t>
                      </a:r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71,25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BE" sz="1000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fr-FR" sz="10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82044"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0070C0"/>
                          </a:solidFill>
                        </a:rPr>
                        <a:t>6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  2-e droit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10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Alessandro Giannetto</a:t>
                      </a:r>
                      <a:endParaRPr lang="fr-FR" sz="10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     86,25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  86,25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 86,25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</a:t>
                      </a:r>
                      <a:r>
                        <a:rPr lang="fr-BE" sz="1000" b="0" baseline="0" dirty="0" smtClean="0">
                          <a:solidFill>
                            <a:srgbClr val="00B050"/>
                          </a:solidFill>
                        </a:rPr>
                        <a:t>86,25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2878"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0070C0"/>
                          </a:solidFill>
                        </a:rPr>
                        <a:t>7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3-e Droit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fr-BE" sz="10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 Andrea Haug</a:t>
                      </a:r>
                      <a:endParaRPr lang="fr-FR" sz="10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        </a:t>
                      </a:r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66,87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    </a:t>
                      </a:r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66,87 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     </a:t>
                      </a:r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66,87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66,87 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26009">
                <a:tc>
                  <a:txBody>
                    <a:bodyPr/>
                    <a:lstStyle/>
                    <a:p>
                      <a:r>
                        <a:rPr lang="fr-BE" sz="1000" dirty="0" smtClean="0">
                          <a:solidFill>
                            <a:srgbClr val="0070C0"/>
                          </a:solidFill>
                        </a:rPr>
                        <a:t>8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kern="1200" dirty="0" smtClean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3-e Gauche</a:t>
                      </a:r>
                      <a:endParaRPr lang="fr-FR" sz="1000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BE" sz="10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Romero Gayo Sara</a:t>
                      </a:r>
                      <a:r>
                        <a:rPr lang="fr-FR" sz="10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fr-FR" sz="1000" u="non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         88,1</a:t>
                      </a:r>
                      <a:r>
                        <a:rPr lang="fr-FR" sz="1000" b="1" dirty="0" smtClean="0">
                          <a:solidFill>
                            <a:srgbClr val="00B050"/>
                          </a:solidFill>
                        </a:rPr>
                        <a:t>2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 88,12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     </a:t>
                      </a:r>
                      <a:r>
                        <a:rPr lang="fr-BE" sz="1000" b="1" dirty="0" smtClean="0">
                          <a:solidFill>
                            <a:srgbClr val="00B050"/>
                          </a:solidFill>
                        </a:rPr>
                        <a:t>88,12</a:t>
                      </a:r>
                      <a:endParaRPr lang="fr-FR" sz="1000" b="1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BE" sz="1000" b="0" dirty="0" smtClean="0">
                          <a:solidFill>
                            <a:schemeClr val="bg1">
                              <a:lumMod val="65000"/>
                            </a:schemeClr>
                          </a:solidFill>
                        </a:rPr>
                        <a:t>    </a:t>
                      </a:r>
                      <a:r>
                        <a:rPr lang="fr-BE" sz="1000" b="0" dirty="0" smtClean="0">
                          <a:solidFill>
                            <a:srgbClr val="00B050"/>
                          </a:solidFill>
                        </a:rPr>
                        <a:t> 88,12</a:t>
                      </a:r>
                      <a:endParaRPr lang="fr-FR" sz="1000" b="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fr-FR" sz="1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2857488" y="1142984"/>
            <a:ext cx="22860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1200" dirty="0" smtClean="0">
                <a:solidFill>
                  <a:srgbClr val="FF0000"/>
                </a:solidFill>
              </a:rPr>
              <a:t> </a:t>
            </a:r>
            <a:r>
              <a:rPr lang="fr-BE" sz="1200" dirty="0" smtClean="0"/>
              <a:t>compte:  </a:t>
            </a:r>
            <a:r>
              <a:rPr lang="fr-BE" sz="1200" b="1" dirty="0" smtClean="0"/>
              <a:t>BE38 0882 8743 8172 </a:t>
            </a:r>
            <a:endParaRPr lang="fr-FR" sz="12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1142976" y="5000636"/>
            <a:ext cx="6715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 smtClean="0"/>
              <a:t>Cher copropriétaire,</a:t>
            </a:r>
          </a:p>
          <a:p>
            <a:r>
              <a:rPr lang="fr-FR" sz="1400" dirty="0" smtClean="0">
                <a:solidFill>
                  <a:srgbClr val="FF0000"/>
                </a:solidFill>
              </a:rPr>
              <a:t>Si vous avez des doutes ou des questions, je peux vous fournir les documents.</a:t>
            </a:r>
            <a:endParaRPr lang="fr-FR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17840</TotalTime>
  <Words>155</Words>
  <PresentationFormat>Affichage à l'écran (4:3)</PresentationFormat>
  <Paragraphs>78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Fonds de réserve 2025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</dc:title>
  <dc:creator>Shamil</dc:creator>
  <cp:lastModifiedBy>Shamil</cp:lastModifiedBy>
  <cp:revision>707</cp:revision>
  <dcterms:created xsi:type="dcterms:W3CDTF">2020-11-10T19:55:03Z</dcterms:created>
  <dcterms:modified xsi:type="dcterms:W3CDTF">2025-12-31T08:46:19Z</dcterms:modified>
</cp:coreProperties>
</file>