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6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74D4D-9C42-452C-8C85-B16BF9C0780E}" type="datetimeFigureOut">
              <a:rPr lang="fr-FR" smtClean="0"/>
              <a:pPr/>
              <a:t>01/01/2025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1194C-4877-4653-9B7F-1D257D5A59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1194C-4877-4653-9B7F-1D257D5A59D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2286016" cy="357190"/>
          </a:xfrm>
        </p:spPr>
        <p:txBody>
          <a:bodyPr>
            <a:normAutofit fontScale="90000"/>
          </a:bodyPr>
          <a:lstStyle/>
          <a:p>
            <a:pPr algn="l"/>
            <a:r>
              <a:rPr lang="fr-BE" sz="2000" u="sng" dirty="0" smtClean="0">
                <a:solidFill>
                  <a:srgbClr val="FF0000"/>
                </a:solidFill>
              </a:rPr>
              <a:t>Fonds de réserve </a:t>
            </a:r>
            <a:r>
              <a:rPr lang="fr-BE" sz="2000" b="1" dirty="0" smtClean="0">
                <a:solidFill>
                  <a:srgbClr val="FF0000"/>
                </a:solidFill>
              </a:rPr>
              <a:t>2024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57752" y="1142984"/>
            <a:ext cx="3643338" cy="285752"/>
          </a:xfrm>
        </p:spPr>
        <p:txBody>
          <a:bodyPr>
            <a:normAutofit/>
          </a:bodyPr>
          <a:lstStyle/>
          <a:p>
            <a:r>
              <a:rPr lang="fr-BE" sz="1200" b="1" dirty="0" smtClean="0">
                <a:solidFill>
                  <a:srgbClr val="7030A0"/>
                </a:solidFill>
              </a:rPr>
              <a:t>Mise à jour le </a:t>
            </a:r>
            <a:r>
              <a:rPr lang="fr-BE" sz="1200" b="1" dirty="0" smtClean="0">
                <a:solidFill>
                  <a:srgbClr val="7030A0"/>
                </a:solidFill>
              </a:rPr>
              <a:t>01.01.2025     </a:t>
            </a:r>
            <a:r>
              <a:rPr lang="fr-FR" sz="1200" b="1" dirty="0" smtClean="0">
                <a:solidFill>
                  <a:srgbClr val="00B050"/>
                </a:solidFill>
              </a:rPr>
              <a:t>1609.70€</a:t>
            </a:r>
            <a:endParaRPr lang="fr-FR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472" y="1500174"/>
          <a:ext cx="7929618" cy="325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96"/>
                <a:gridCol w="997026"/>
                <a:gridCol w="1571636"/>
                <a:gridCol w="1143008"/>
                <a:gridCol w="1071570"/>
                <a:gridCol w="1071570"/>
                <a:gridCol w="1000132"/>
                <a:gridCol w="714380"/>
              </a:tblGrid>
              <a:tr h="340420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Appart.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         Nom et Prénom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>
                          <a:solidFill>
                            <a:schemeClr val="bg1"/>
                          </a:solidFill>
                        </a:rPr>
                        <a:t>  1.01.2023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>
                          <a:solidFill>
                            <a:schemeClr val="bg1"/>
                          </a:solidFill>
                        </a:rPr>
                        <a:t>1.04.2023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>
                          <a:solidFill>
                            <a:schemeClr val="bg1"/>
                          </a:solidFill>
                        </a:rPr>
                        <a:t>1.07.2023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>
                          <a:solidFill>
                            <a:schemeClr val="bg1"/>
                          </a:solidFill>
                        </a:rPr>
                        <a:t>1.10.2023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  Dette</a:t>
                      </a:r>
                      <a:endParaRPr lang="fr-FR" sz="1200" dirty="0"/>
                    </a:p>
                  </a:txBody>
                  <a:tcPr/>
                </a:tc>
              </a:tr>
              <a:tr h="353372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REZ Gauche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I</a:t>
                      </a:r>
                      <a:r>
                        <a:rPr lang="fr-BE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smail Junuzi</a:t>
                      </a:r>
                      <a:endParaRPr lang="fr-FR" sz="10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35,62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35,62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35,62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35,62  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REZ  Droit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Tojsumov Shamil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      116,25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116,25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  </a:t>
                      </a:r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116,25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 116,25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1-e Gauche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  Gezer Yedibe    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68,75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68,75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BE" sz="1000" b="0" baseline="0" dirty="0" smtClean="0">
                          <a:solidFill>
                            <a:srgbClr val="00B050"/>
                          </a:solidFill>
                        </a:rPr>
                        <a:t>     </a:t>
                      </a:r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68,75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</a:t>
                      </a:r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68,75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fr-BE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1-e Droit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Nabil  Yousfi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 91,88</a:t>
                      </a:r>
                    </a:p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 1000,0 € </a:t>
                      </a:r>
                      <a:r>
                        <a:rPr lang="fr-BE" sz="1000" b="1" dirty="0" err="1" smtClean="0">
                          <a:solidFill>
                            <a:srgbClr val="00B050"/>
                          </a:solidFill>
                        </a:rPr>
                        <a:t>ок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91,88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91,88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91,88</a:t>
                      </a:r>
                    </a:p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2500,0€ ok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1480,65€</a:t>
                      </a:r>
                    </a:p>
                    <a:p>
                      <a:r>
                        <a:rPr lang="fr-BE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BE" sz="1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756,29€</a:t>
                      </a:r>
                      <a:endParaRPr lang="fr-FR" sz="1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874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2-e Gauche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   Sedat  Kasami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71,25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71,25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71,25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71,25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1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€213,75</a:t>
                      </a:r>
                      <a:endParaRPr lang="fr-FR" sz="10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044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 2-e droit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Alessandro Giannetto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  </a:t>
                      </a:r>
                      <a:r>
                        <a:rPr lang="fr-BE" sz="10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86,25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86,25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86,25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fr-BE" sz="1000" b="1" baseline="0" dirty="0" smtClean="0">
                          <a:solidFill>
                            <a:srgbClr val="00B050"/>
                          </a:solidFill>
                        </a:rPr>
                        <a:t>86,25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878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3-e Droit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 Andrea Haug</a:t>
                      </a:r>
                      <a:endParaRPr lang="fr-FR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66,87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66,87 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66,87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  66,87 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6009">
                <a:tc>
                  <a:txBody>
                    <a:bodyPr/>
                    <a:lstStyle/>
                    <a:p>
                      <a:r>
                        <a:rPr lang="fr-BE" sz="1000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3-e Gauche</a:t>
                      </a:r>
                      <a:endParaRPr lang="fr-FR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BE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Van Liefferinge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Alexandre</a:t>
                      </a:r>
                      <a:endParaRPr lang="fr-FR" sz="10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88,1</a:t>
                      </a:r>
                      <a:r>
                        <a:rPr lang="fr-FR" sz="1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    </a:t>
                      </a: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88,12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000" b="0" dirty="0" smtClean="0">
                          <a:solidFill>
                            <a:srgbClr val="00B050"/>
                          </a:solidFill>
                        </a:rPr>
                        <a:t>      88,12</a:t>
                      </a:r>
                      <a:endParaRPr lang="fr-FR" sz="10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b="1" dirty="0" smtClean="0">
                          <a:solidFill>
                            <a:srgbClr val="00B050"/>
                          </a:solidFill>
                        </a:rPr>
                        <a:t>     88,12</a:t>
                      </a:r>
                      <a:endParaRPr lang="fr-FR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7488" y="1142984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rgbClr val="FF0000"/>
                </a:solidFill>
              </a:rPr>
              <a:t> </a:t>
            </a:r>
            <a:r>
              <a:rPr lang="fr-BE" sz="1200" dirty="0" smtClean="0"/>
              <a:t>compte:  </a:t>
            </a:r>
            <a:r>
              <a:rPr lang="fr-BE" sz="1200" b="1" dirty="0" smtClean="0"/>
              <a:t>BE38 0882 8743 8172 </a:t>
            </a:r>
            <a:endParaRPr lang="fr-FR" sz="1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2976" y="5000636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Cher copropriétaire,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Si vous avez des doutes ou des questions, je peux vous fournir les documents.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17361</TotalTime>
  <Words>165</Words>
  <PresentationFormat>Affichage à l'écran (4:3)</PresentationFormat>
  <Paragraphs>79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Fonds de réserve 2024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</dc:title>
  <dc:creator>Shamil</dc:creator>
  <cp:lastModifiedBy>Shamil</cp:lastModifiedBy>
  <cp:revision>645</cp:revision>
  <dcterms:created xsi:type="dcterms:W3CDTF">2020-11-10T19:55:03Z</dcterms:created>
  <dcterms:modified xsi:type="dcterms:W3CDTF">2025-01-01T12:40:28Z</dcterms:modified>
</cp:coreProperties>
</file>