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6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74D4D-9C42-452C-8C85-B16BF9C0780E}" type="datetimeFigureOut">
              <a:rPr lang="fr-FR" smtClean="0"/>
              <a:pPr/>
              <a:t>31/12/2025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1194C-4877-4653-9B7F-1D257D5A59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1194C-4877-4653-9B7F-1D257D5A59D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2786082" cy="357190"/>
          </a:xfrm>
        </p:spPr>
        <p:txBody>
          <a:bodyPr>
            <a:noAutofit/>
          </a:bodyPr>
          <a:lstStyle/>
          <a:p>
            <a:pPr algn="l"/>
            <a:r>
              <a:rPr lang="fr-BE" sz="1800" b="1" u="sng" dirty="0" smtClean="0">
                <a:solidFill>
                  <a:srgbClr val="00B050"/>
                </a:solidFill>
              </a:rPr>
              <a:t>Fonds de roulement   </a:t>
            </a:r>
            <a:r>
              <a:rPr lang="fr-BE" sz="1800" b="1" dirty="0" smtClean="0">
                <a:solidFill>
                  <a:srgbClr val="FF0000"/>
                </a:solidFill>
              </a:rPr>
              <a:t>2025</a:t>
            </a:r>
            <a:endParaRPr lang="fr-FR" sz="18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57818" y="785794"/>
            <a:ext cx="3357586" cy="285752"/>
          </a:xfrm>
        </p:spPr>
        <p:txBody>
          <a:bodyPr>
            <a:normAutofit/>
          </a:bodyPr>
          <a:lstStyle/>
          <a:p>
            <a:r>
              <a:rPr lang="fr-BE" sz="1200" b="1" dirty="0" smtClean="0">
                <a:solidFill>
                  <a:srgbClr val="002060"/>
                </a:solidFill>
              </a:rPr>
              <a:t>Mise à jour le  </a:t>
            </a:r>
            <a:r>
              <a:rPr lang="fr-BE" sz="1200" b="1" dirty="0" smtClean="0">
                <a:solidFill>
                  <a:srgbClr val="002060"/>
                </a:solidFill>
              </a:rPr>
              <a:t>31.12.2025     </a:t>
            </a:r>
            <a:r>
              <a:rPr lang="fr-FR" sz="1200" b="1" dirty="0" smtClean="0">
                <a:solidFill>
                  <a:srgbClr val="00B050"/>
                </a:solidFill>
              </a:rPr>
              <a:t>2211,37€</a:t>
            </a:r>
            <a:r>
              <a:rPr lang="fr-BE" sz="1200" b="1" dirty="0" smtClean="0">
                <a:solidFill>
                  <a:srgbClr val="00B050"/>
                </a:solidFill>
              </a:rPr>
              <a:t>          </a:t>
            </a:r>
            <a:endParaRPr lang="fr-FR" sz="1200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71472" y="1071546"/>
          <a:ext cx="8143932" cy="3057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766"/>
                <a:gridCol w="941118"/>
                <a:gridCol w="1714512"/>
                <a:gridCol w="1000132"/>
                <a:gridCol w="1071570"/>
                <a:gridCol w="1071570"/>
                <a:gridCol w="1143008"/>
                <a:gridCol w="857256"/>
              </a:tblGrid>
              <a:tr h="328623"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N°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  Appart.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   Nom et Prénom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1.01.2025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 1.04.2025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  1.07.2025</a:t>
                      </a: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   01.10.2025</a:t>
                      </a: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  dette</a:t>
                      </a:r>
                      <a:endParaRPr lang="fr-FR" sz="1200" dirty="0"/>
                    </a:p>
                  </a:txBody>
                  <a:tcPr/>
                </a:tc>
              </a:tr>
              <a:tr h="341126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REZ 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I</a:t>
                      </a:r>
                      <a:r>
                        <a:rPr lang="fr-BE" sz="110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smail Junuzi</a:t>
                      </a:r>
                      <a:endParaRPr lang="fr-FR" sz="11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42,75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42,75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42,75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    </a:t>
                      </a:r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42,75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0383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REZ 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 Tojsumov Shamil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139,50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139,50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139,50</a:t>
                      </a:r>
                      <a:endParaRPr lang="fr-FR" sz="10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139,50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1126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1-e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   Gezer Yedibe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82,50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82,50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</a:t>
                      </a:r>
                      <a:r>
                        <a:rPr lang="fr-BE" sz="1000" b="0" baseline="0" dirty="0" smtClean="0">
                          <a:solidFill>
                            <a:srgbClr val="00B050"/>
                          </a:solidFill>
                        </a:rPr>
                        <a:t>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82,50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82,50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2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1126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Nabil  Yousfi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110,25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</a:t>
                      </a:r>
                      <a:r>
                        <a:rPr lang="fr-BE" sz="1000" b="0" baseline="0" dirty="0" smtClean="0">
                          <a:solidFill>
                            <a:srgbClr val="00B050"/>
                          </a:solidFill>
                        </a:rPr>
                        <a:t>110,25</a:t>
                      </a:r>
                      <a:endParaRPr lang="fr-FR" sz="1000" b="0" baseline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110,25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    110,25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200" b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66709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2-e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  Sedat  Kasami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85,50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 85,50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85,50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85,50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endParaRPr lang="fr-FR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5643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 2-e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Alessandro Giannetto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103,50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103,50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103,50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    103,50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9956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 Andrea Haug</a:t>
                      </a:r>
                      <a:endParaRPr lang="fr-FR" sz="11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80,25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80,25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80,25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 </a:t>
                      </a:r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80,25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3240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Romero Gayo Sara</a:t>
                      </a:r>
                      <a:endParaRPr lang="fr-FR" sz="11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105,75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105,75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105,75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105,75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   </a:t>
                      </a:r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3143240" y="785794"/>
            <a:ext cx="2643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dirty="0" smtClean="0"/>
              <a:t>Compte:  IBAN  </a:t>
            </a:r>
            <a:r>
              <a:rPr lang="fr-BE" sz="1200" b="1" dirty="0" smtClean="0"/>
              <a:t>BE85 0689 3357 4406 </a:t>
            </a:r>
            <a:endParaRPr lang="fr-FR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8612</TotalTime>
  <Words>139</Words>
  <PresentationFormat>Affichage à l'écran (4:3)</PresentationFormat>
  <Paragraphs>76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Fonds de roulement   2025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</dc:title>
  <dc:creator>Shamil</dc:creator>
  <cp:lastModifiedBy>Shamil</cp:lastModifiedBy>
  <cp:revision>496</cp:revision>
  <dcterms:created xsi:type="dcterms:W3CDTF">2020-11-10T19:55:03Z</dcterms:created>
  <dcterms:modified xsi:type="dcterms:W3CDTF">2025-12-31T08:42:03Z</dcterms:modified>
</cp:coreProperties>
</file>